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BCCE0D-722F-45E2-BBC2-640B4898EA30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A4F1FE7-1244-4E7C-9891-3A7E07341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BCCE0D-722F-45E2-BBC2-640B4898EA30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4F1FE7-1244-4E7C-9891-3A7E07341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BCCE0D-722F-45E2-BBC2-640B4898EA30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4F1FE7-1244-4E7C-9891-3A7E07341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BCCE0D-722F-45E2-BBC2-640B4898EA30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4F1FE7-1244-4E7C-9891-3A7E07341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BCCE0D-722F-45E2-BBC2-640B4898EA30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4F1FE7-1244-4E7C-9891-3A7E07341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BCCE0D-722F-45E2-BBC2-640B4898EA30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4F1FE7-1244-4E7C-9891-3A7E07341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BCCE0D-722F-45E2-BBC2-640B4898EA30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4F1FE7-1244-4E7C-9891-3A7E07341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BCCE0D-722F-45E2-BBC2-640B4898EA30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4F1FE7-1244-4E7C-9891-3A7E07341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BCCE0D-722F-45E2-BBC2-640B4898EA30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4F1FE7-1244-4E7C-9891-3A7E07341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BCCE0D-722F-45E2-BBC2-640B4898EA30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4F1FE7-1244-4E7C-9891-3A7E07341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BCCE0D-722F-45E2-BBC2-640B4898EA30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A4F1FE7-1244-4E7C-9891-3A7E07341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BCCE0D-722F-45E2-BBC2-640B4898EA30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A4F1FE7-1244-4E7C-9891-3A7E07341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Lesson 1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What are sources of energy?</a:t>
            </a:r>
            <a:endParaRPr lang="en-US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Energy is constantly changing from one form to another</a:t>
            </a:r>
          </a:p>
          <a:p>
            <a:r>
              <a:rPr lang="en-US" dirty="0" smtClean="0"/>
              <a:t>An object that moves faster has more energy of motion</a:t>
            </a:r>
          </a:p>
          <a:p>
            <a:r>
              <a:rPr lang="en-US" dirty="0" smtClean="0"/>
              <a:t>Machines change energy from one form to another</a:t>
            </a:r>
          </a:p>
          <a:p>
            <a:r>
              <a:rPr lang="en-US" dirty="0" smtClean="0"/>
              <a:t>A car engine burns gasoline; the energy stored in the gasoline changes to energy of motion and this is what makes the wheels turn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Forms of Energy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Chemical energy holds the particles of matter together</a:t>
            </a:r>
          </a:p>
          <a:p>
            <a:endParaRPr lang="en-US" dirty="0" smtClean="0"/>
          </a:p>
          <a:p>
            <a:r>
              <a:rPr lang="en-US" dirty="0" smtClean="0"/>
              <a:t>Electrical energy moves through special wires into our homes and </a:t>
            </a:r>
            <a:r>
              <a:rPr lang="en-US" smtClean="0"/>
              <a:t>thats </a:t>
            </a:r>
            <a:r>
              <a:rPr lang="en-US" dirty="0" smtClean="0"/>
              <a:t>what makes appliances work</a:t>
            </a:r>
          </a:p>
          <a:p>
            <a:endParaRPr lang="en-US" dirty="0" smtClean="0"/>
          </a:p>
          <a:p>
            <a:r>
              <a:rPr lang="en-US" dirty="0" smtClean="0"/>
              <a:t>Light energy comes from the Sun</a:t>
            </a:r>
          </a:p>
          <a:p>
            <a:endParaRPr lang="en-US" dirty="0" smtClean="0"/>
          </a:p>
          <a:p>
            <a:r>
              <a:rPr lang="en-US" dirty="0" smtClean="0"/>
              <a:t>Thermal energy you feel as heat; it makes the particles of matter move faster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of Energy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Energy can be transferred or moved from one object to another</a:t>
            </a:r>
          </a:p>
          <a:p>
            <a:endParaRPr lang="en-US" dirty="0" smtClean="0"/>
          </a:p>
          <a:p>
            <a:r>
              <a:rPr lang="en-US" dirty="0" smtClean="0"/>
              <a:t>When a marble hits another marble, the first marble transfers its energy to the second marble. This is why the first marble slows down</a:t>
            </a:r>
          </a:p>
          <a:p>
            <a:endParaRPr lang="en-US" dirty="0" smtClean="0"/>
          </a:p>
          <a:p>
            <a:r>
              <a:rPr lang="en-US" dirty="0" smtClean="0"/>
              <a:t>Energy is never lost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of Motion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friction between a moving object and another object that it touches</a:t>
            </a:r>
          </a:p>
          <a:p>
            <a:endParaRPr lang="en-US" dirty="0" smtClean="0"/>
          </a:p>
          <a:p>
            <a:r>
              <a:rPr lang="en-US" dirty="0" smtClean="0"/>
              <a:t>Friction changes energy of motion into heat energy</a:t>
            </a:r>
          </a:p>
          <a:p>
            <a:endParaRPr lang="en-US" dirty="0" smtClean="0"/>
          </a:p>
          <a:p>
            <a:r>
              <a:rPr lang="en-US" dirty="0" smtClean="0"/>
              <a:t>Friction slows down moving objects</a:t>
            </a:r>
          </a:p>
          <a:p>
            <a:endParaRPr lang="en-US" dirty="0" smtClean="0"/>
          </a:p>
          <a:p>
            <a:r>
              <a:rPr lang="en-US" dirty="0" smtClean="0"/>
              <a:t>Rubbing your hands together causes friction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and Heat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Lesson 3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What are some ways energy moves?</a:t>
            </a:r>
            <a:endParaRPr lang="en-US" sz="4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Compression wave</a:t>
            </a:r>
            <a:r>
              <a:rPr lang="en-US" dirty="0" smtClean="0"/>
              <a:t>- a wave that carries energy by squeezing particles together and then letting them spread open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Energy moves in waves</a:t>
            </a:r>
          </a:p>
          <a:p>
            <a:r>
              <a:rPr lang="en-US" dirty="0" smtClean="0"/>
              <a:t>Water waves in the ocean carry energy forward</a:t>
            </a:r>
          </a:p>
          <a:p>
            <a:r>
              <a:rPr lang="en-US" dirty="0" smtClean="0"/>
              <a:t>Only the energy moves forward; </a:t>
            </a:r>
            <a:r>
              <a:rPr lang="en-US" b="1" u="sng" dirty="0" smtClean="0"/>
              <a:t>the water does not move forward</a:t>
            </a:r>
          </a:p>
          <a:p>
            <a:r>
              <a:rPr lang="en-US" dirty="0" smtClean="0"/>
              <a:t>A small wave carries a small amount of energy</a:t>
            </a:r>
          </a:p>
          <a:p>
            <a:r>
              <a:rPr lang="en-US" dirty="0" smtClean="0"/>
              <a:t>A large wave carries a large amount of energy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Waves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Sound waves carry energy forward</a:t>
            </a:r>
          </a:p>
          <a:p>
            <a:r>
              <a:rPr lang="en-US" dirty="0" smtClean="0"/>
              <a:t>The energy moves through the air</a:t>
            </a:r>
          </a:p>
          <a:p>
            <a:r>
              <a:rPr lang="en-US" dirty="0" smtClean="0"/>
              <a:t>Sound waves=compression waves(push together; spread apart)</a:t>
            </a:r>
          </a:p>
          <a:p>
            <a:r>
              <a:rPr lang="en-US" dirty="0" smtClean="0"/>
              <a:t>Ex: a bell</a:t>
            </a:r>
          </a:p>
          <a:p>
            <a:pPr lvl="1"/>
            <a:r>
              <a:rPr lang="en-US" dirty="0" smtClean="0"/>
              <a:t>It vibrates when it rings and pushes air particles together</a:t>
            </a:r>
          </a:p>
          <a:p>
            <a:pPr lvl="1"/>
            <a:r>
              <a:rPr lang="en-US" dirty="0" smtClean="0"/>
              <a:t>Then the air particles spread apart and the sound makes waves</a:t>
            </a:r>
          </a:p>
          <a:p>
            <a:pPr lvl="1"/>
            <a:r>
              <a:rPr lang="en-US" dirty="0" smtClean="0"/>
              <a:t>The sound waves reach your ear and you hear the sound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Sound Waves and Hearing Sound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Earthquakes cause 3 kinds of waves</a:t>
            </a:r>
          </a:p>
          <a:p>
            <a:pPr lvl="1"/>
            <a:r>
              <a:rPr lang="en-US" dirty="0" smtClean="0"/>
              <a:t>Part of the energy moves like sound waves</a:t>
            </a:r>
          </a:p>
          <a:p>
            <a:pPr lvl="2"/>
            <a:r>
              <a:rPr lang="en-US" dirty="0" smtClean="0"/>
              <a:t>The energy pushes the ground and the ground moves back</a:t>
            </a:r>
          </a:p>
          <a:p>
            <a:pPr lvl="1"/>
            <a:r>
              <a:rPr lang="en-US" dirty="0" smtClean="0"/>
              <a:t>Another part of the energy moves like water waves</a:t>
            </a:r>
          </a:p>
          <a:p>
            <a:pPr lvl="2"/>
            <a:r>
              <a:rPr lang="en-US" dirty="0" smtClean="0"/>
              <a:t>The energy shakes the ground up and down</a:t>
            </a:r>
          </a:p>
          <a:p>
            <a:pPr lvl="1"/>
            <a:r>
              <a:rPr lang="en-US" dirty="0" smtClean="0"/>
              <a:t>The third kind of wave shakes the ground from side to side</a:t>
            </a:r>
          </a:p>
          <a:p>
            <a:r>
              <a:rPr lang="en-US" dirty="0" smtClean="0"/>
              <a:t>Earthquakes have the greatest amount of energy near the place where they start and this is where the most damage occurs</a:t>
            </a:r>
          </a:p>
          <a:p>
            <a:r>
              <a:rPr lang="en-US" dirty="0" smtClean="0"/>
              <a:t>They lose energy as they travel further away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Earthquakes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Lesson 4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Where does electricity come from?</a:t>
            </a:r>
            <a:endParaRPr lang="en-U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u="sng" dirty="0" smtClean="0"/>
              <a:t>Energy</a:t>
            </a:r>
            <a:r>
              <a:rPr lang="en-US" sz="3600" dirty="0" smtClean="0"/>
              <a:t>- the ability to do work</a:t>
            </a:r>
          </a:p>
          <a:p>
            <a:endParaRPr lang="en-US" sz="3600" dirty="0" smtClean="0"/>
          </a:p>
          <a:p>
            <a:r>
              <a:rPr lang="en-US" sz="3600" b="1" u="sng" dirty="0" smtClean="0"/>
              <a:t>Stored Energy</a:t>
            </a:r>
            <a:r>
              <a:rPr lang="en-US" sz="3600" dirty="0" smtClean="0"/>
              <a:t>- can change into a form that can do work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Electricity- electrical energy that moves through wires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Electricity is electrical energy that moves through wires</a:t>
            </a:r>
          </a:p>
          <a:p>
            <a:r>
              <a:rPr lang="en-US" dirty="0" smtClean="0"/>
              <a:t>Electricity is used everyday</a:t>
            </a:r>
          </a:p>
          <a:p>
            <a:r>
              <a:rPr lang="en-US" dirty="0" smtClean="0"/>
              <a:t>How does it get to your home?</a:t>
            </a:r>
          </a:p>
          <a:p>
            <a:pPr lvl="1"/>
            <a:r>
              <a:rPr lang="en-US" dirty="0" smtClean="0"/>
              <a:t>First, power plants use fuels, water, wind, or nuclear power to produce, or make, electricity</a:t>
            </a:r>
          </a:p>
          <a:p>
            <a:pPr lvl="1"/>
            <a:r>
              <a:rPr lang="en-US" dirty="0" smtClean="0"/>
              <a:t>Then the electricity travels through special wires in the form of electrical currents</a:t>
            </a:r>
          </a:p>
          <a:p>
            <a:pPr lvl="1"/>
            <a:r>
              <a:rPr lang="en-US" dirty="0" smtClean="0"/>
              <a:t>The wires go from the power plant to your home</a:t>
            </a:r>
          </a:p>
          <a:p>
            <a:r>
              <a:rPr lang="en-US" dirty="0" smtClean="0"/>
              <a:t>In your home , the electricity is changed into heat, light, and motion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Electrical Energy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990600"/>
            <a:ext cx="82296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Electricity makes many things work in your home</a:t>
            </a:r>
          </a:p>
          <a:p>
            <a:r>
              <a:rPr lang="en-US" dirty="0" smtClean="0"/>
              <a:t>People use different kinds of energy to produce, or make, electricity</a:t>
            </a:r>
          </a:p>
          <a:p>
            <a:r>
              <a:rPr lang="en-US" dirty="0" smtClean="0"/>
              <a:t>Moving water creates energy that is changed into electricity</a:t>
            </a:r>
          </a:p>
          <a:p>
            <a:r>
              <a:rPr lang="en-US" dirty="0" smtClean="0"/>
              <a:t>Heat energy from burning fuel is changed into electricity</a:t>
            </a:r>
          </a:p>
          <a:p>
            <a:r>
              <a:rPr lang="en-US" dirty="0" smtClean="0"/>
              <a:t>Nuclear reactors use nuclear power to produce electricity</a:t>
            </a:r>
          </a:p>
          <a:p>
            <a:r>
              <a:rPr lang="en-US" dirty="0" smtClean="0"/>
              <a:t>Sunlight and wind are also used to produce electricity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Sources of Electricity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Energy makes things move, stretch, or grow</a:t>
            </a:r>
          </a:p>
          <a:p>
            <a:endParaRPr lang="en-US" dirty="0" smtClean="0"/>
          </a:p>
          <a:p>
            <a:r>
              <a:rPr lang="en-US" dirty="0" smtClean="0"/>
              <a:t>Energy causes changes in materials</a:t>
            </a:r>
          </a:p>
          <a:p>
            <a:endParaRPr lang="en-US" dirty="0" smtClean="0"/>
          </a:p>
          <a:p>
            <a:r>
              <a:rPr lang="en-US" dirty="0" smtClean="0"/>
              <a:t>Earth gets heat and light energy from the Sun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Energy?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Stored energy is in batteries, fuel, and food</a:t>
            </a:r>
          </a:p>
          <a:p>
            <a:endParaRPr lang="en-US" dirty="0" smtClean="0"/>
          </a:p>
          <a:p>
            <a:r>
              <a:rPr lang="en-US" dirty="0" smtClean="0"/>
              <a:t>Stored energy changes to motion, light, and heat when it is released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Stored Energy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Batteries store energy and a flashlight uses batteries for energy</a:t>
            </a:r>
          </a:p>
          <a:p>
            <a:endParaRPr lang="en-US" dirty="0" smtClean="0"/>
          </a:p>
          <a:p>
            <a:r>
              <a:rPr lang="en-US" dirty="0" smtClean="0"/>
              <a:t>A substance changes inside a battery and energy is released</a:t>
            </a:r>
          </a:p>
          <a:p>
            <a:endParaRPr lang="en-US" dirty="0" smtClean="0"/>
          </a:p>
          <a:p>
            <a:r>
              <a:rPr lang="en-US" dirty="0" smtClean="0"/>
              <a:t>That energy changes to light</a:t>
            </a:r>
          </a:p>
          <a:p>
            <a:endParaRPr lang="en-US" dirty="0" smtClean="0"/>
          </a:p>
          <a:p>
            <a:r>
              <a:rPr lang="en-US" dirty="0" smtClean="0"/>
              <a:t>When there is no more energy stored, the flashlight stops working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stored in Batteries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Energy is stored in fuels, too</a:t>
            </a:r>
          </a:p>
          <a:p>
            <a:r>
              <a:rPr lang="en-US" dirty="0" smtClean="0"/>
              <a:t>Coal, oil, natural gas, and gasoline are types of fuel</a:t>
            </a:r>
          </a:p>
          <a:p>
            <a:r>
              <a:rPr lang="en-US" dirty="0" smtClean="0"/>
              <a:t>Each of these fuels have stored energy in them</a:t>
            </a:r>
          </a:p>
          <a:p>
            <a:r>
              <a:rPr lang="en-US" dirty="0" smtClean="0"/>
              <a:t>When the fuel is burned, energy is released</a:t>
            </a:r>
          </a:p>
          <a:p>
            <a:r>
              <a:rPr lang="en-US" dirty="0" smtClean="0"/>
              <a:t>Energy stored in fuel can change to heat and light</a:t>
            </a:r>
          </a:p>
          <a:p>
            <a:r>
              <a:rPr lang="en-US" dirty="0" smtClean="0"/>
              <a:t>People who use stoves or ovens in their home are using </a:t>
            </a:r>
            <a:r>
              <a:rPr lang="en-US" smtClean="0"/>
              <a:t>natural gas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from Fuel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148072"/>
          </a:xfrm>
        </p:spPr>
        <p:txBody>
          <a:bodyPr>
            <a:normAutofit/>
          </a:bodyPr>
          <a:lstStyle/>
          <a:p>
            <a:r>
              <a:rPr lang="en-US" dirty="0" smtClean="0"/>
              <a:t>Energy is stored in the food that you eat</a:t>
            </a:r>
          </a:p>
          <a:p>
            <a:endParaRPr lang="en-US" dirty="0" smtClean="0"/>
          </a:p>
          <a:p>
            <a:r>
              <a:rPr lang="en-US" dirty="0" smtClean="0"/>
              <a:t>Your body breaks down food when you eat it</a:t>
            </a:r>
          </a:p>
          <a:p>
            <a:endParaRPr lang="en-US" dirty="0" smtClean="0"/>
          </a:p>
          <a:p>
            <a:r>
              <a:rPr lang="en-US" dirty="0" smtClean="0"/>
              <a:t>Some of the energy released goes to your muscles</a:t>
            </a:r>
          </a:p>
          <a:p>
            <a:endParaRPr lang="en-US" dirty="0" smtClean="0"/>
          </a:p>
          <a:p>
            <a:r>
              <a:rPr lang="en-US" dirty="0" smtClean="0"/>
              <a:t>You use energy to grow, work, and play</a:t>
            </a:r>
          </a:p>
          <a:p>
            <a:endParaRPr lang="en-US" dirty="0" smtClean="0"/>
          </a:p>
          <a:p>
            <a:r>
              <a:rPr lang="en-US" dirty="0" smtClean="0"/>
              <a:t>Energy stored in food can change to motion and heat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Energy From Food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Lesson 2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What are some ways that energy changes form?</a:t>
            </a:r>
            <a:endParaRPr lang="en-US" sz="4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Energy of motion</a:t>
            </a:r>
            <a:r>
              <a:rPr lang="en-US" dirty="0" smtClean="0"/>
              <a:t>- the energy carried by moving objects</a:t>
            </a:r>
          </a:p>
          <a:p>
            <a:endParaRPr lang="en-US" dirty="0" smtClean="0"/>
          </a:p>
          <a:p>
            <a:r>
              <a:rPr lang="en-US" b="1" u="sng" dirty="0" smtClean="0"/>
              <a:t>Friction</a:t>
            </a:r>
            <a:r>
              <a:rPr lang="en-US" dirty="0" smtClean="0"/>
              <a:t>- what changes energy of motion into heat energy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79</TotalTime>
  <Words>816</Words>
  <Application>Microsoft Office PowerPoint</Application>
  <PresentationFormat>On-screen Show (4:3)</PresentationFormat>
  <Paragraphs>120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Concourse</vt:lpstr>
      <vt:lpstr>Lesson 1</vt:lpstr>
      <vt:lpstr>Vocabulary</vt:lpstr>
      <vt:lpstr>What is Energy?</vt:lpstr>
      <vt:lpstr>Stored Energy</vt:lpstr>
      <vt:lpstr>Energy stored in Batteries</vt:lpstr>
      <vt:lpstr>Energy from Fuel</vt:lpstr>
      <vt:lpstr>Energy From Food</vt:lpstr>
      <vt:lpstr>Lesson 2</vt:lpstr>
      <vt:lpstr>Vocabulary</vt:lpstr>
      <vt:lpstr>Changing Forms of Energy</vt:lpstr>
      <vt:lpstr>Forms of Energy</vt:lpstr>
      <vt:lpstr>Transfer of Motion</vt:lpstr>
      <vt:lpstr>Motion and Heat</vt:lpstr>
      <vt:lpstr>Lesson 3</vt:lpstr>
      <vt:lpstr>Vocabulary</vt:lpstr>
      <vt:lpstr>Water Waves</vt:lpstr>
      <vt:lpstr>Sound Waves and Hearing Sound</vt:lpstr>
      <vt:lpstr>Earthquakes</vt:lpstr>
      <vt:lpstr>Lesson 4</vt:lpstr>
      <vt:lpstr>Vocabulary</vt:lpstr>
      <vt:lpstr>Electrical Energy</vt:lpstr>
      <vt:lpstr>Sources of Electricity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</dc:title>
  <dc:creator>Erin</dc:creator>
  <cp:lastModifiedBy>Erin</cp:lastModifiedBy>
  <cp:revision>20</cp:revision>
  <dcterms:created xsi:type="dcterms:W3CDTF">2015-09-10T20:48:42Z</dcterms:created>
  <dcterms:modified xsi:type="dcterms:W3CDTF">2015-09-29T19:56:00Z</dcterms:modified>
</cp:coreProperties>
</file>